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077920" y="1604520"/>
            <a:ext cx="498744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0" y="6608880"/>
            <a:ext cx="1929960" cy="209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" spc="35" strike="noStrike">
                <a:solidFill>
                  <a:srgbClr val="f5f5f5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2012, SAS Institute Inc. All rights reserved.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trainees" TargetMode="External"/><Relationship Id="rId2" Type="http://schemas.openxmlformats.org/officeDocument/2006/relationships/hyperlink" Target="https://github.com/longhowlam/trainees" TargetMode="External"/><Relationship Id="rId3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linkedin.com/today/author/longhowlam" TargetMode="External"/><Relationship Id="rId3" Type="http://schemas.openxmlformats.org/officeDocument/2006/relationships/hyperlink" Target="https://www.linkedin.com/today/author/longhowla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longhowlam.wordpress.com/" TargetMode="External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Picture 1" descr=""/>
          <p:cNvPicPr/>
          <p:nvPr/>
        </p:nvPicPr>
        <p:blipFill>
          <a:blip r:embed="rId1"/>
          <a:stretch/>
        </p:blipFill>
        <p:spPr>
          <a:xfrm>
            <a:off x="4132440" y="325440"/>
            <a:ext cx="1254600" cy="905760"/>
          </a:xfrm>
          <a:prstGeom prst="rect">
            <a:avLst/>
          </a:prstGeom>
          <a:ln>
            <a:noFill/>
          </a:ln>
        </p:spPr>
      </p:pic>
      <p:sp>
        <p:nvSpPr>
          <p:cNvPr id="182" name="CustomShape 1"/>
          <p:cNvSpPr/>
          <p:nvPr/>
        </p:nvSpPr>
        <p:spPr>
          <a:xfrm>
            <a:off x="1944000" y="-98640"/>
            <a:ext cx="7963200" cy="1576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80160" rIns="731520" tIns="45000" bIns="45000"/>
          <a:p>
            <a:pPr algn="ctr">
              <a:lnSpc>
                <a:spcPct val="120000"/>
              </a:lnSpc>
            </a:pPr>
            <a:r>
              <a:rPr b="1" lang="en-US" sz="9600" spc="-1" strike="noStrike">
                <a:solidFill>
                  <a:srgbClr val="0b1107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   ainee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Line 2"/>
          <p:cNvSpPr/>
          <p:nvPr/>
        </p:nvSpPr>
        <p:spPr>
          <a:xfrm>
            <a:off x="0" y="1700640"/>
            <a:ext cx="9144000" cy="360"/>
          </a:xfrm>
          <a:prstGeom prst="line">
            <a:avLst/>
          </a:prstGeom>
          <a:ln w="2232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4" name="CustomShape 3"/>
          <p:cNvSpPr/>
          <p:nvPr/>
        </p:nvSpPr>
        <p:spPr>
          <a:xfrm>
            <a:off x="1810440" y="3219480"/>
            <a:ext cx="62262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25-mei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8-juni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3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Afbeelding 2" descr=""/>
          <p:cNvPicPr/>
          <p:nvPr/>
        </p:nvPicPr>
        <p:blipFill>
          <a:blip r:embed="rId2"/>
          <a:stretch/>
        </p:blipFill>
        <p:spPr>
          <a:xfrm>
            <a:off x="0" y="72000"/>
            <a:ext cx="3239640" cy="1369800"/>
          </a:xfrm>
          <a:prstGeom prst="rect">
            <a:avLst/>
          </a:prstGeom>
          <a:ln>
            <a:noFill/>
          </a:ln>
        </p:spPr>
      </p:pic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CustomShape 1"/>
          <p:cNvSpPr/>
          <p:nvPr/>
        </p:nvSpPr>
        <p:spPr>
          <a:xfrm>
            <a:off x="35640" y="44640"/>
            <a:ext cx="728460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analytics life cycle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3480120" y="1340640"/>
            <a:ext cx="1679040" cy="1211040"/>
          </a:xfrm>
          <a:prstGeom prst="rect">
            <a:avLst/>
          </a:prstGeom>
          <a:ln>
            <a:noFill/>
          </a:ln>
        </p:spPr>
      </p:pic>
      <p:pic>
        <p:nvPicPr>
          <p:cNvPr id="250" name="Picture 4" descr=""/>
          <p:cNvPicPr/>
          <p:nvPr/>
        </p:nvPicPr>
        <p:blipFill>
          <a:blip r:embed="rId2"/>
          <a:stretch/>
        </p:blipFill>
        <p:spPr>
          <a:xfrm>
            <a:off x="4770360" y="1398240"/>
            <a:ext cx="1347480" cy="1517040"/>
          </a:xfrm>
          <a:prstGeom prst="rect">
            <a:avLst/>
          </a:prstGeom>
          <a:ln>
            <a:noFill/>
          </a:ln>
        </p:spPr>
      </p:pic>
      <p:pic>
        <p:nvPicPr>
          <p:cNvPr id="251" name="Picture 5" descr=""/>
          <p:cNvPicPr/>
          <p:nvPr/>
        </p:nvPicPr>
        <p:blipFill>
          <a:blip r:embed="rId3"/>
          <a:stretch/>
        </p:blipFill>
        <p:spPr>
          <a:xfrm>
            <a:off x="5185800" y="2267280"/>
            <a:ext cx="1190520" cy="1781640"/>
          </a:xfrm>
          <a:prstGeom prst="rect">
            <a:avLst/>
          </a:prstGeom>
          <a:ln>
            <a:noFill/>
          </a:ln>
        </p:spPr>
      </p:pic>
      <p:pic>
        <p:nvPicPr>
          <p:cNvPr id="252" name="Picture 6" descr=""/>
          <p:cNvPicPr/>
          <p:nvPr/>
        </p:nvPicPr>
        <p:blipFill>
          <a:blip r:embed="rId4"/>
          <a:stretch/>
        </p:blipFill>
        <p:spPr>
          <a:xfrm>
            <a:off x="4809960" y="3611160"/>
            <a:ext cx="1504440" cy="1364040"/>
          </a:xfrm>
          <a:prstGeom prst="rect">
            <a:avLst/>
          </a:prstGeom>
          <a:ln>
            <a:noFill/>
          </a:ln>
        </p:spPr>
      </p:pic>
      <p:pic>
        <p:nvPicPr>
          <p:cNvPr id="253" name="Picture 7" descr=""/>
          <p:cNvPicPr/>
          <p:nvPr/>
        </p:nvPicPr>
        <p:blipFill>
          <a:blip r:embed="rId5"/>
          <a:stretch/>
        </p:blipFill>
        <p:spPr>
          <a:xfrm>
            <a:off x="2807280" y="3637440"/>
            <a:ext cx="1347480" cy="1523160"/>
          </a:xfrm>
          <a:prstGeom prst="rect">
            <a:avLst/>
          </a:prstGeom>
          <a:ln>
            <a:noFill/>
          </a:ln>
        </p:spPr>
      </p:pic>
      <p:pic>
        <p:nvPicPr>
          <p:cNvPr id="254" name="Picture 11" descr=""/>
          <p:cNvPicPr/>
          <p:nvPr/>
        </p:nvPicPr>
        <p:blipFill>
          <a:blip r:embed="rId6"/>
          <a:stretch/>
        </p:blipFill>
        <p:spPr>
          <a:xfrm>
            <a:off x="2566080" y="2576160"/>
            <a:ext cx="1190520" cy="1699560"/>
          </a:xfrm>
          <a:prstGeom prst="rect">
            <a:avLst/>
          </a:prstGeom>
          <a:ln>
            <a:noFill/>
          </a:ln>
        </p:spPr>
      </p:pic>
      <p:pic>
        <p:nvPicPr>
          <p:cNvPr id="255" name="Picture 12" descr=""/>
          <p:cNvPicPr/>
          <p:nvPr/>
        </p:nvPicPr>
        <p:blipFill>
          <a:blip r:embed="rId7"/>
          <a:stretch/>
        </p:blipFill>
        <p:spPr>
          <a:xfrm>
            <a:off x="2632680" y="1630440"/>
            <a:ext cx="1478880" cy="1340640"/>
          </a:xfrm>
          <a:prstGeom prst="rect">
            <a:avLst/>
          </a:prstGeom>
          <a:ln>
            <a:noFill/>
          </a:ln>
        </p:spPr>
      </p:pic>
      <p:pic>
        <p:nvPicPr>
          <p:cNvPr id="256" name="Picture 10" descr=""/>
          <p:cNvPicPr/>
          <p:nvPr/>
        </p:nvPicPr>
        <p:blipFill>
          <a:blip r:embed="rId8"/>
          <a:stretch/>
        </p:blipFill>
        <p:spPr>
          <a:xfrm>
            <a:off x="3746160" y="4016160"/>
            <a:ext cx="1679040" cy="1211040"/>
          </a:xfrm>
          <a:prstGeom prst="rect">
            <a:avLst/>
          </a:prstGeom>
          <a:ln>
            <a:noFill/>
          </a:ln>
        </p:spPr>
      </p:pic>
      <p:sp>
        <p:nvSpPr>
          <p:cNvPr id="257" name="CustomShape 2"/>
          <p:cNvSpPr/>
          <p:nvPr/>
        </p:nvSpPr>
        <p:spPr>
          <a:xfrm>
            <a:off x="4043520" y="1715040"/>
            <a:ext cx="97236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IDENTIFY BUSINESS PAIN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8" name="CustomShape 3"/>
          <p:cNvSpPr/>
          <p:nvPr/>
        </p:nvSpPr>
        <p:spPr>
          <a:xfrm>
            <a:off x="4955040" y="2092320"/>
            <a:ext cx="110016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PREPARATION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9" name="CustomShape 4"/>
          <p:cNvSpPr/>
          <p:nvPr/>
        </p:nvSpPr>
        <p:spPr>
          <a:xfrm>
            <a:off x="5388480" y="3103560"/>
            <a:ext cx="105372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EPLORE DATA VALIDITY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5"/>
          <p:cNvSpPr/>
          <p:nvPr/>
        </p:nvSpPr>
        <p:spPr>
          <a:xfrm>
            <a:off x="4854600" y="4167000"/>
            <a:ext cx="120492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TRANSFORM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&amp; 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6"/>
          <p:cNvSpPr/>
          <p:nvPr/>
        </p:nvSpPr>
        <p:spPr>
          <a:xfrm>
            <a:off x="3903840" y="4459320"/>
            <a:ext cx="104868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 BUILD ANALYTICAL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7"/>
          <p:cNvSpPr/>
          <p:nvPr/>
        </p:nvSpPr>
        <p:spPr>
          <a:xfrm>
            <a:off x="2967480" y="4028760"/>
            <a:ext cx="92556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6.VALIDATE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8"/>
          <p:cNvSpPr/>
          <p:nvPr/>
        </p:nvSpPr>
        <p:spPr>
          <a:xfrm>
            <a:off x="2618280" y="3074760"/>
            <a:ext cx="925560" cy="39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 DEPLOY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9"/>
          <p:cNvSpPr/>
          <p:nvPr/>
        </p:nvSpPr>
        <p:spPr>
          <a:xfrm>
            <a:off x="2967480" y="2068200"/>
            <a:ext cx="1005120" cy="54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8.EVALUATE,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MONITOR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10"/>
          <p:cNvSpPr/>
          <p:nvPr/>
        </p:nvSpPr>
        <p:spPr>
          <a:xfrm>
            <a:off x="3624840" y="2443680"/>
            <a:ext cx="1717560" cy="1694880"/>
          </a:xfrm>
          <a:prstGeom prst="ellipse">
            <a:avLst/>
          </a:prstGeom>
          <a:noFill/>
          <a:ln w="225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66" name="Picture 3" descr=""/>
          <p:cNvPicPr/>
          <p:nvPr/>
        </p:nvPicPr>
        <p:blipFill>
          <a:blip r:embed="rId9"/>
          <a:stretch/>
        </p:blipFill>
        <p:spPr>
          <a:xfrm>
            <a:off x="3896640" y="2752200"/>
            <a:ext cx="1150920" cy="1019160"/>
          </a:xfrm>
          <a:prstGeom prst="rect">
            <a:avLst/>
          </a:prstGeom>
          <a:ln>
            <a:noFill/>
          </a:ln>
        </p:spPr>
      </p:pic>
      <p:sp>
        <p:nvSpPr>
          <p:cNvPr id="267" name="CustomShape 11"/>
          <p:cNvSpPr/>
          <p:nvPr/>
        </p:nvSpPr>
        <p:spPr>
          <a:xfrm>
            <a:off x="6154560" y="1529640"/>
            <a:ext cx="2662200" cy="8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1&amp;2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Tidyverse, dplyr, stringr, etc.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12"/>
          <p:cNvSpPr/>
          <p:nvPr/>
        </p:nvSpPr>
        <p:spPr>
          <a:xfrm>
            <a:off x="6527880" y="3020400"/>
            <a:ext cx="2214360" cy="109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Ggplot2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Plotly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Interactive plots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3"/>
          <p:cNvSpPr/>
          <p:nvPr/>
        </p:nvSpPr>
        <p:spPr>
          <a:xfrm>
            <a:off x="4626720" y="5471280"/>
            <a:ext cx="2662200" cy="84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Lm, glm, h20, glmnet, ranger, etc.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4"/>
          <p:cNvSpPr/>
          <p:nvPr/>
        </p:nvSpPr>
        <p:spPr>
          <a:xfrm>
            <a:off x="216720" y="3020760"/>
            <a:ext cx="187020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Out of-scope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7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111960" y="188640"/>
            <a:ext cx="4174200" cy="362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Twee boeken die ik aanraad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145080" y="936360"/>
            <a:ext cx="3166200" cy="30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http://r4ds.had.co.nz/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3" name="Afbeelding 4" descr=""/>
          <p:cNvPicPr/>
          <p:nvPr/>
        </p:nvPicPr>
        <p:blipFill>
          <a:blip r:embed="rId1"/>
          <a:stretch/>
        </p:blipFill>
        <p:spPr>
          <a:xfrm>
            <a:off x="111960" y="1221840"/>
            <a:ext cx="2950200" cy="4167000"/>
          </a:xfrm>
          <a:prstGeom prst="rect">
            <a:avLst/>
          </a:prstGeom>
          <a:ln>
            <a:noFill/>
          </a:ln>
        </p:spPr>
      </p:pic>
      <p:pic>
        <p:nvPicPr>
          <p:cNvPr id="274" name="Afbeelding 5" descr=""/>
          <p:cNvPicPr/>
          <p:nvPr/>
        </p:nvPicPr>
        <p:blipFill>
          <a:blip r:embed="rId2"/>
          <a:stretch/>
        </p:blipFill>
        <p:spPr>
          <a:xfrm>
            <a:off x="4716000" y="1130760"/>
            <a:ext cx="3094200" cy="4794120"/>
          </a:xfrm>
          <a:prstGeom prst="rect">
            <a:avLst/>
          </a:prstGeom>
          <a:ln>
            <a:noFill/>
          </a:ln>
        </p:spPr>
      </p:pic>
      <p:sp>
        <p:nvSpPr>
          <p:cNvPr id="275" name="CustomShape 3"/>
          <p:cNvSpPr/>
          <p:nvPr/>
        </p:nvSpPr>
        <p:spPr>
          <a:xfrm>
            <a:off x="2627640" y="5954760"/>
            <a:ext cx="6262560" cy="27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http://statweb.stanford.edu/~tibs/ElemStatLearn/printings/ESLII_print10.pdf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Afbeelding 2" descr=""/>
          <p:cNvPicPr/>
          <p:nvPr/>
        </p:nvPicPr>
        <p:blipFill>
          <a:blip r:embed="rId1"/>
          <a:stretch/>
        </p:blipFill>
        <p:spPr>
          <a:xfrm>
            <a:off x="179640" y="548640"/>
            <a:ext cx="1371960" cy="743760"/>
          </a:xfrm>
          <a:prstGeom prst="rect">
            <a:avLst/>
          </a:prstGeom>
          <a:ln>
            <a:noFill/>
          </a:ln>
        </p:spPr>
      </p:pic>
      <p:pic>
        <p:nvPicPr>
          <p:cNvPr id="277" name="Afbeelding 3" descr=""/>
          <p:cNvPicPr/>
          <p:nvPr/>
        </p:nvPicPr>
        <p:blipFill>
          <a:blip r:embed="rId2"/>
          <a:stretch/>
        </p:blipFill>
        <p:spPr>
          <a:xfrm>
            <a:off x="1268280" y="1628640"/>
            <a:ext cx="7226280" cy="404820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79640" y="159120"/>
            <a:ext cx="788472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Agenda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233800" y="1362240"/>
            <a:ext cx="4414680" cy="27702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sessie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56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sessie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0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H2o, mlr, arules, keras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72840" y="5229360"/>
            <a:ext cx="640656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trainees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683640" y="4705920"/>
            <a:ext cx="752436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Laten we vast het volgende downloaden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179640" y="269640"/>
            <a:ext cx="788472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2"/>
          <p:cNvSpPr/>
          <p:nvPr/>
        </p:nvSpPr>
        <p:spPr>
          <a:xfrm>
            <a:off x="395640" y="1202040"/>
            <a:ext cx="8638920" cy="39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Vrije Universiteit Amsterdam (drs. wiskunde)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  Technical University Delft (twee jarige AIO    toegepaste statistiek)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SAS (Base / Stat / Guide/ Miner / VA / VS)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Verschillende functies als data scientist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mininer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5960" cy="324720"/>
          </a:xfrm>
          <a:prstGeom prst="rect">
            <a:avLst/>
          </a:prstGeom>
          <a:ln>
            <a:noFill/>
          </a:ln>
        </p:spPr>
      </p:pic>
      <p:sp>
        <p:nvSpPr>
          <p:cNvPr id="193" name="CustomShape 3"/>
          <p:cNvSpPr/>
          <p:nvPr/>
        </p:nvSpPr>
        <p:spPr>
          <a:xfrm>
            <a:off x="1807200" y="5878440"/>
            <a:ext cx="168300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4"/>
          <p:cNvSpPr/>
          <p:nvPr/>
        </p:nvSpPr>
        <p:spPr>
          <a:xfrm>
            <a:off x="151200" y="5866200"/>
            <a:ext cx="140004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5"/>
          <p:cNvSpPr/>
          <p:nvPr/>
        </p:nvSpPr>
        <p:spPr>
          <a:xfrm>
            <a:off x="4026600" y="5886360"/>
            <a:ext cx="2108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LinkedIn </a:t>
            </a: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posts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0" descr=""/>
          <p:cNvPicPr/>
          <p:nvPr/>
        </p:nvPicPr>
        <p:blipFill>
          <a:blip r:embed="rId4"/>
          <a:stretch/>
        </p:blipFill>
        <p:spPr>
          <a:xfrm>
            <a:off x="3539880" y="5838840"/>
            <a:ext cx="457560" cy="465840"/>
          </a:xfrm>
          <a:prstGeom prst="rect">
            <a:avLst/>
          </a:prstGeom>
          <a:ln>
            <a:noFill/>
          </a:ln>
        </p:spPr>
      </p:pic>
      <p:pic>
        <p:nvPicPr>
          <p:cNvPr id="197" name="Picture 11" descr=""/>
          <p:cNvPicPr/>
          <p:nvPr/>
        </p:nvPicPr>
        <p:blipFill>
          <a:blip r:embed="rId5"/>
          <a:stretch/>
        </p:blipFill>
        <p:spPr>
          <a:xfrm>
            <a:off x="5832000" y="5730480"/>
            <a:ext cx="689760" cy="603720"/>
          </a:xfrm>
          <a:prstGeom prst="rect">
            <a:avLst/>
          </a:prstGeom>
          <a:ln>
            <a:noFill/>
          </a:ln>
        </p:spPr>
      </p:pic>
      <p:sp>
        <p:nvSpPr>
          <p:cNvPr id="198" name="CustomShape 6"/>
          <p:cNvSpPr/>
          <p:nvPr/>
        </p:nvSpPr>
        <p:spPr>
          <a:xfrm>
            <a:off x="6395040" y="5807880"/>
            <a:ext cx="2027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6"/>
              </a:rPr>
              <a:t>Wordpress blog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9" name="CustomShape 7"/>
          <p:cNvSpPr/>
          <p:nvPr/>
        </p:nvSpPr>
        <p:spPr>
          <a:xfrm>
            <a:off x="468000" y="4777920"/>
            <a:ext cx="7990200" cy="61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ZZP-er, als je een nogelijk project hebt: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251640" y="74880"/>
            <a:ext cx="728460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532440" y="1772640"/>
            <a:ext cx="7860960" cy="1321920"/>
          </a:xfrm>
          <a:prstGeom prst="rect">
            <a:avLst/>
          </a:prstGeom>
          <a:noFill/>
          <a:ln w="1584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1978 Ontstaan van de S programmeertaal (AT&amp;T Bell Labs)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1985 StatSci maakte daar commercieel product S-PLUS van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1995 Ross Ihaka and Robert Gentleman at the University of Auckland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576000" y="3312000"/>
            <a:ext cx="7846560" cy="2270880"/>
          </a:xfrm>
          <a:prstGeom prst="rect">
            <a:avLst/>
          </a:prstGeom>
          <a:solidFill>
            <a:srgbClr val="fffee6">
              <a:alpha val="31000"/>
            </a:srgbClr>
          </a:solidFill>
          <a:ln w="1584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“</a:t>
            </a:r>
            <a:r>
              <a:rPr b="0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R foundation” gevestigd aan de </a:t>
            </a:r>
            <a:r>
              <a:rPr b="0" i="1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Wirtschaftsuniversität Wien bestaande uit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Board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Core members (25 leden die de sourcecode onderhouden)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Donors, supporting members and benefactors: Waaronder SHELL.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R valt onder GNU general public license, onder deze voorwaarden: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Binaries van R vrij te downloaden en her-verspreiden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Complete source code is vrij te downloaden, modificeren en her-distribueren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icture 6" descr=""/>
          <p:cNvPicPr/>
          <p:nvPr/>
        </p:nvPicPr>
        <p:blipFill>
          <a:blip r:embed="rId1"/>
          <a:stretch/>
        </p:blipFill>
        <p:spPr>
          <a:xfrm>
            <a:off x="251640" y="1340640"/>
            <a:ext cx="3382200" cy="877320"/>
          </a:xfrm>
          <a:prstGeom prst="rect">
            <a:avLst/>
          </a:prstGeom>
          <a:ln>
            <a:noFill/>
          </a:ln>
        </p:spPr>
      </p:pic>
      <p:sp>
        <p:nvSpPr>
          <p:cNvPr id="204" name="CustomShape 1"/>
          <p:cNvSpPr/>
          <p:nvPr/>
        </p:nvSpPr>
        <p:spPr>
          <a:xfrm>
            <a:off x="251640" y="74880"/>
            <a:ext cx="728460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Picture 5" descr=""/>
          <p:cNvPicPr/>
          <p:nvPr/>
        </p:nvPicPr>
        <p:blipFill>
          <a:blip r:embed="rId2"/>
          <a:stretch/>
        </p:blipFill>
        <p:spPr>
          <a:xfrm>
            <a:off x="899640" y="2421000"/>
            <a:ext cx="7351920" cy="3958200"/>
          </a:xfrm>
          <a:prstGeom prst="rect">
            <a:avLst/>
          </a:prstGeom>
          <a:ln>
            <a:noFill/>
          </a:ln>
        </p:spPr>
      </p:pic>
      <p:sp>
        <p:nvSpPr>
          <p:cNvPr id="206" name="CustomShape 2"/>
          <p:cNvSpPr/>
          <p:nvPr/>
        </p:nvSpPr>
        <p:spPr>
          <a:xfrm>
            <a:off x="3653640" y="1412640"/>
            <a:ext cx="5416920" cy="145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2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2015 opgericht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Aantal bedrijven die R ondersteunen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Sponseren projecten die “R verder helpen”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539640" y="2781000"/>
            <a:ext cx="8134920" cy="65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verschillende R software componenten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35640" y="44640"/>
            <a:ext cx="728460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5200" cy="74520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1428840" y="1695240"/>
            <a:ext cx="254916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1" name="CustomShape 3"/>
          <p:cNvSpPr/>
          <p:nvPr/>
        </p:nvSpPr>
        <p:spPr>
          <a:xfrm>
            <a:off x="1434960" y="3425040"/>
            <a:ext cx="1625760" cy="6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2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999720" cy="512280"/>
          </a:xfrm>
          <a:prstGeom prst="rect">
            <a:avLst/>
          </a:prstGeom>
          <a:ln>
            <a:noFill/>
          </a:ln>
        </p:spPr>
      </p:pic>
      <p:sp>
        <p:nvSpPr>
          <p:cNvPr id="213" name="CustomShape 4"/>
          <p:cNvSpPr/>
          <p:nvPr/>
        </p:nvSpPr>
        <p:spPr>
          <a:xfrm>
            <a:off x="1461240" y="971280"/>
            <a:ext cx="189396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4" name="CustomShape 5"/>
          <p:cNvSpPr/>
          <p:nvPr/>
        </p:nvSpPr>
        <p:spPr>
          <a:xfrm>
            <a:off x="1464120" y="2583360"/>
            <a:ext cx="22291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7400" cy="924120"/>
          </a:xfrm>
          <a:prstGeom prst="rect">
            <a:avLst/>
          </a:prstGeom>
          <a:ln>
            <a:noFill/>
          </a:ln>
        </p:spPr>
      </p:pic>
      <p:pic>
        <p:nvPicPr>
          <p:cNvPr id="216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19600" cy="529200"/>
          </a:xfrm>
          <a:prstGeom prst="rect">
            <a:avLst/>
          </a:prstGeom>
          <a:ln>
            <a:noFill/>
          </a:ln>
        </p:spPr>
      </p:pic>
      <p:sp>
        <p:nvSpPr>
          <p:cNvPr id="217" name="CustomShape 6"/>
          <p:cNvSpPr/>
          <p:nvPr/>
        </p:nvSpPr>
        <p:spPr>
          <a:xfrm>
            <a:off x="1428840" y="4298760"/>
            <a:ext cx="3601440" cy="6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7"/>
          <p:cNvSpPr/>
          <p:nvPr/>
        </p:nvSpPr>
        <p:spPr>
          <a:xfrm>
            <a:off x="3550320" y="1304640"/>
            <a:ext cx="911520" cy="355860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9" name="CustomShape 8"/>
          <p:cNvSpPr/>
          <p:nvPr/>
        </p:nvSpPr>
        <p:spPr>
          <a:xfrm>
            <a:off x="4212000" y="1340640"/>
            <a:ext cx="4894920" cy="38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8400" cy="666360"/>
          </a:xfrm>
          <a:prstGeom prst="rect">
            <a:avLst/>
          </a:prstGeom>
          <a:ln>
            <a:noFill/>
          </a:ln>
        </p:spPr>
      </p:pic>
      <p:sp>
        <p:nvSpPr>
          <p:cNvPr id="221" name="CustomShape 9"/>
          <p:cNvSpPr/>
          <p:nvPr/>
        </p:nvSpPr>
        <p:spPr>
          <a:xfrm>
            <a:off x="1428840" y="5076000"/>
            <a:ext cx="360144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49080" cy="567720"/>
          </a:xfrm>
          <a:prstGeom prst="rect">
            <a:avLst/>
          </a:prstGeom>
          <a:ln>
            <a:noFill/>
          </a:ln>
        </p:spPr>
      </p:pic>
      <p:sp>
        <p:nvSpPr>
          <p:cNvPr id="223" name="CustomShape 10"/>
          <p:cNvSpPr/>
          <p:nvPr/>
        </p:nvSpPr>
        <p:spPr>
          <a:xfrm>
            <a:off x="1428840" y="5854320"/>
            <a:ext cx="360144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8560" cy="88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>
                <p:childTnLst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3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4" dur="5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35640" y="44640"/>
            <a:ext cx="728460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6240" cy="1752120"/>
          </a:xfrm>
          <a:prstGeom prst="rect">
            <a:avLst/>
          </a:prstGeom>
          <a:ln>
            <a:noFill/>
          </a:ln>
        </p:spPr>
      </p:pic>
      <p:pic>
        <p:nvPicPr>
          <p:cNvPr id="227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8520" cy="972000"/>
          </a:xfrm>
          <a:prstGeom prst="rect">
            <a:avLst/>
          </a:prstGeom>
          <a:ln>
            <a:noFill/>
          </a:ln>
        </p:spPr>
      </p:pic>
      <p:sp>
        <p:nvSpPr>
          <p:cNvPr id="228" name="CustomShape 2"/>
          <p:cNvSpPr/>
          <p:nvPr/>
        </p:nvSpPr>
        <p:spPr>
          <a:xfrm>
            <a:off x="371880" y="988920"/>
            <a:ext cx="244620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9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7640" cy="630000"/>
          </a:xfrm>
          <a:prstGeom prst="rect">
            <a:avLst/>
          </a:prstGeom>
          <a:ln>
            <a:noFill/>
          </a:ln>
        </p:spPr>
      </p:pic>
      <p:pic>
        <p:nvPicPr>
          <p:cNvPr id="230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2280" cy="348840"/>
          </a:xfrm>
          <a:prstGeom prst="rect">
            <a:avLst/>
          </a:prstGeom>
          <a:ln>
            <a:noFill/>
          </a:ln>
        </p:spPr>
      </p:pic>
      <p:pic>
        <p:nvPicPr>
          <p:cNvPr id="231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7640" cy="630000"/>
          </a:xfrm>
          <a:prstGeom prst="rect">
            <a:avLst/>
          </a:prstGeom>
          <a:ln>
            <a:noFill/>
          </a:ln>
        </p:spPr>
      </p:pic>
      <p:pic>
        <p:nvPicPr>
          <p:cNvPr id="232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2280" cy="348840"/>
          </a:xfrm>
          <a:prstGeom prst="rect">
            <a:avLst/>
          </a:prstGeom>
          <a:ln>
            <a:noFill/>
          </a:ln>
        </p:spPr>
      </p:pic>
      <p:sp>
        <p:nvSpPr>
          <p:cNvPr id="233" name="CustomShape 3"/>
          <p:cNvSpPr/>
          <p:nvPr/>
        </p:nvSpPr>
        <p:spPr>
          <a:xfrm>
            <a:off x="3735720" y="977040"/>
            <a:ext cx="201132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7640" cy="630000"/>
          </a:xfrm>
          <a:prstGeom prst="rect">
            <a:avLst/>
          </a:prstGeom>
          <a:ln>
            <a:noFill/>
          </a:ln>
        </p:spPr>
      </p:pic>
      <p:pic>
        <p:nvPicPr>
          <p:cNvPr id="235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2280" cy="348840"/>
          </a:xfrm>
          <a:prstGeom prst="rect">
            <a:avLst/>
          </a:prstGeom>
          <a:ln>
            <a:noFill/>
          </a:ln>
        </p:spPr>
      </p:pic>
      <p:pic>
        <p:nvPicPr>
          <p:cNvPr id="236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6680" cy="1980360"/>
          </a:xfrm>
          <a:prstGeom prst="rect">
            <a:avLst/>
          </a:prstGeom>
          <a:ln>
            <a:noFill/>
          </a:ln>
        </p:spPr>
      </p:pic>
      <p:pic>
        <p:nvPicPr>
          <p:cNvPr id="237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3440" cy="2110320"/>
          </a:xfrm>
          <a:prstGeom prst="rect">
            <a:avLst/>
          </a:prstGeom>
          <a:ln>
            <a:noFill/>
          </a:ln>
        </p:spPr>
      </p:pic>
      <p:pic>
        <p:nvPicPr>
          <p:cNvPr id="238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7640" cy="630000"/>
          </a:xfrm>
          <a:prstGeom prst="rect">
            <a:avLst/>
          </a:prstGeom>
          <a:ln>
            <a:noFill/>
          </a:ln>
        </p:spPr>
      </p:pic>
      <p:pic>
        <p:nvPicPr>
          <p:cNvPr id="239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2280" cy="348840"/>
          </a:xfrm>
          <a:prstGeom prst="rect">
            <a:avLst/>
          </a:prstGeom>
          <a:ln>
            <a:noFill/>
          </a:ln>
        </p:spPr>
      </p:pic>
      <p:sp>
        <p:nvSpPr>
          <p:cNvPr id="240" name="CustomShape 4"/>
          <p:cNvSpPr/>
          <p:nvPr/>
        </p:nvSpPr>
        <p:spPr>
          <a:xfrm>
            <a:off x="2415240" y="4046400"/>
            <a:ext cx="629568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2843640" y="5403960"/>
            <a:ext cx="58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2" name="CustomShape 6"/>
          <p:cNvSpPr/>
          <p:nvPr/>
        </p:nvSpPr>
        <p:spPr>
          <a:xfrm>
            <a:off x="6276960" y="2268000"/>
            <a:ext cx="58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3" name="CustomShape 7"/>
          <p:cNvSpPr/>
          <p:nvPr/>
        </p:nvSpPr>
        <p:spPr>
          <a:xfrm>
            <a:off x="6801480" y="1358280"/>
            <a:ext cx="33156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CustomShape 8"/>
          <p:cNvSpPr/>
          <p:nvPr/>
        </p:nvSpPr>
        <p:spPr>
          <a:xfrm>
            <a:off x="7795080" y="1041120"/>
            <a:ext cx="360" cy="39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35640" y="44640"/>
            <a:ext cx="728460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Waarom R gebruiken?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6" name="CustomShape 2"/>
          <p:cNvSpPr/>
          <p:nvPr/>
        </p:nvSpPr>
        <p:spPr>
          <a:xfrm>
            <a:off x="395640" y="908640"/>
            <a:ext cx="8532000" cy="523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Populariteit enorm toegenomen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Veel Universiteiten gebruiken het in het onderwijs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tool van de nieuwe generatie data scientist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Open source, geen licentie aanschaf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Support via community (hele grote, stack overflow, blogs, online!!) of derde partijen.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Heel veel actieve ontwikkelingen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Community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368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Bedrijven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Je moet na denken!!!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Er is een leercurve……  maar die is te overwinnen!!!!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7" name="Picture 3" descr=""/>
          <p:cNvPicPr/>
          <p:nvPr/>
        </p:nvPicPr>
        <p:blipFill>
          <a:blip r:embed="rId1"/>
          <a:stretch/>
        </p:blipFill>
        <p:spPr>
          <a:xfrm>
            <a:off x="6804360" y="4077000"/>
            <a:ext cx="1256760" cy="10994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14477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2018-05-29T07:03:01Z</dcterms:modified>
  <cp:revision>1274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